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ti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ti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D9ED9-FD48-434D-8AB1-AA87F01576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404F2-FB93-4D6D-BC5F-650635190A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4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64716-02CD-40FA-A417-BFD7DB51D7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159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BA392-5E4A-4255-A032-C6294587166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423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4E5E1-D17B-4A9B-BF07-666106BA55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408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D7E05-841D-4C10-8973-F374272ECB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18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7119B-9B89-4CAB-8248-1DCC159048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7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5000B-D05D-4727-B0DF-0B846CBE99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69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3A76674-6487-4880-9F60-CC083C26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5"/>
            <a:ext cx="12191999" cy="68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5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794A8-1D0E-4006-B6D9-09B79B0174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95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able&#10;&#10;Description automatically generated with medium confidence">
            <a:extLst>
              <a:ext uri="{FF2B5EF4-FFF2-40B4-BE49-F238E27FC236}">
                <a16:creationId xmlns:a16="http://schemas.microsoft.com/office/drawing/2014/main" id="{35438E24-51CF-4376-8D41-A4D156CDA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91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39E83-076B-4F52-9818-3ABE97EA77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D745F-ABEB-4346-9902-39BAB42A96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95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AF425-4E13-4B11-B936-9BC70A9969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15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48E77-430E-4440-9ABF-02E2B42CA3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97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66D68-7247-47BC-8822-0D581BFCD5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82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51373-632E-4CE2-90AD-593740FC86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58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CCFF7-772F-46F9-A248-186EA3642EF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22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36923-0097-4D16-8245-CD4DEA6D48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738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D6616-CB3D-4439-9D46-86A1501107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989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837DA-0BE4-4BB5-81C0-CBE24C0AB8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51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D62CB-A4A5-44CF-9530-D0E7C0DD391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13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24379-DA60-451F-9F6F-63EE84AEC2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2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64B10-3E74-43BF-A1E0-7D69A07C1D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64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25F5-49C5-4A2C-A075-0D11399AC6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028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C1F3F-7C17-4F73-BB7A-E937DAC6D2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02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11866-77E2-4A4C-98E6-AF1060B98F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79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ABFB9-8FDA-478B-AA28-5E13AC2E1C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A6E62-CF26-47A1-9DCF-392B14705F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5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93690-5C0F-4C66-BA68-7E42CE51DB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2EDEB-2B58-4938-AEFF-56E3A4768F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9571D-1F65-448D-9693-EE8D5597B3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1733B-8C31-4078-9284-08087C18E2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F756E-55F2-49BE-970E-9E4FF5EB79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28D6A-7FBF-46B0-A0D7-D0225E691F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4AFE9-4AF1-4825-AC18-49CEB57221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B3D99-414F-4007-BE3E-46A7F4EF5B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91088-0550-4F72-AD4C-F2836FFB5E9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6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1F54A-012E-4AD5-BBF6-4CDD99AA06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6D05F-8138-4FC3-BFAC-CB7A50333E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4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30C68-3F85-4C29-9B69-B29C9B3D22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BD602-FF55-4C87-94D4-E763872C5E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8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7EE81-A16E-4FBE-9CCF-BAAA06AA34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0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08B43-485B-4C88-B124-74F16D5F61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7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902F9-E87C-4CFD-897D-EC77D02CF6F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5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C77D0-5420-41E4-ABC2-A7A7DA5745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2E8E8-9862-4650-A5D9-371F6E37394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44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09F11-AB56-4873-8540-533DA319FE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DD8DB-B5C8-4CC1-A39B-C55201A9DB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FF77-26E7-474C-BC3E-E7F8A328EF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13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9C774-5F9A-4C48-824D-BAF9FD9EF9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05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25D07-0396-48DB-BF81-B71DC84401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9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6E1A2-D8E3-46A1-9B31-C450BE1ABE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78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FE51A-D5F3-4221-BB05-FB307B08EDD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7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15F23-0F75-48D7-913E-F10AEC2330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01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40940-3E5D-4B80-A8CF-D439071196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5CFE1-05D4-4C69-827B-D4495F716C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54B17-4827-4B8E-B361-5EEC0B3ED1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8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D3938-0C3F-4976-95AF-70B29752AF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A87BF-2898-4820-A576-0ACB61F56E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33DFC-88A0-44D2-ACAB-3C4FA8859B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0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475AB-3396-4F8C-B8A5-E8B28E0107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6B593-426B-4E8D-B437-519629DC04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81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F5C0F-D15F-4024-B0BC-3D91D093E1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73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8CAAA-3794-4934-8DFB-3F65153D49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4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90700-68F6-46FC-ABBF-4161F8B6CA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1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1DE86-B234-42C0-9163-0201E5B2D6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9A61B-9777-4324-8C11-6ADD0FA7F0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CD7E1-DF79-4911-B4FD-27DC69C8D1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4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91CA7-388E-4931-B8DA-8890B00E18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1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D34E0-8F92-4CE7-821F-744FBE6979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0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30D66-3413-4627-B09F-CA64F34DDE5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1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4B70-1C51-4FDF-82B2-8028A53A8A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9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2D136-9FEF-4A2A-8727-C845751613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5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7255E-AAC7-4E57-B4B4-13B0DA7FF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2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533D9-BF05-474D-A8E8-C479A9A6B0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90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531D5-7B36-44E5-9BB0-CFF5B28855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33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EDB91-BC1D-45E5-B611-74328A068B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66F5F-A1F5-4DFC-89C7-717F652527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5C947-464A-4EB7-A96C-843464423A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4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AF3CF-AD20-4BAD-9CDB-0D7AD409EC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64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C0210-AEF3-41E9-AD47-D4A3782DAD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4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EB94C-07D2-411B-90BB-2356D6EDF2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768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E649E-C697-4DE7-AF55-6219FFE8FA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8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71C55-5B75-4517-81D9-1A1E88818B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7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CE423-D4EC-4AE5-8717-AA2B6451ED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0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71A9-DFEC-47D6-A5D0-FEDAF9CF4B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094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1E6EC-9094-4506-A5B2-CCFBA6ACF7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8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D9150-265A-458F-9E5B-82FA9616C4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56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AA305-E618-4226-B41E-19DE43765B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F5D6B-BC12-4306-AEE6-6BABCEA062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55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9B270-4860-40FF-8312-B9E63E56D2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56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AAEE9-16B1-4A61-BC1A-DF67EB4C40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86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62759-311A-485E-9AF9-924AB77541A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617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3B93D-3136-4178-A54F-8AD4A9D849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98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2989A-42F4-455B-9D3C-952634B008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51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84CF0-A3D5-45A5-A7E9-E3D2A9C9BC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48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D82F9-195F-4414-A53A-0221EAB912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9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C306E-F913-4EC9-84D0-28DB2F540C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3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4FA10-E666-45A8-B939-DCF3678587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7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D79CE-43AA-4D14-9B86-B0D85525D5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E0956-F173-420C-9353-E5DB817E8A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51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7525F-56B0-4A5C-96E2-66BDC15D01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07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AEB7C-AFFA-4ECF-A5CA-0A662BB7BFF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68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E1B04-E706-4AB2-923D-D7927C1500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651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1B040-DC7D-46F5-A95C-9ED886037A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0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0C32A-6B41-46C1-8035-E6D227FEB1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70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1EDCA-40DA-40DC-8003-C3F0D2AC5F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491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85AF2-B538-4DEC-A4AD-8E11ED2817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3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A564B-6179-426D-BD7D-82BA9EFA45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78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945BB-1A75-46A8-8864-9ADB767478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63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1973-F32C-435B-811C-4773750709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06DC4-DCED-4B63-AEAC-26E8099A798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72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ACF8E-90C2-4E32-864E-3934FDA2A1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14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7E1C2-8444-496A-9039-F069F3F2F5D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91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48F97-CA7B-4C6D-A658-D5DCFDD9F1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63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4A045-C119-45FE-B243-4DC0F95032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5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29C01-2F8E-4515-AAD9-32B16C5FCC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722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5EBBD-E370-432B-AB09-0885232918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17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16DBD-4881-4242-922F-EB7A0A8A84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535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4BF3D-C519-4F46-A6A0-1FE00F66ED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17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6E18E-2EA5-4381-B924-7EBB5A883C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296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37978-E8D2-44E0-B068-9BC2CD37D2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Matthieu DEPUYDT</cp:lastModifiedBy>
  <cp:revision>31</cp:revision>
  <dcterms:created xsi:type="dcterms:W3CDTF">2017-09-05T21:58:07Z</dcterms:created>
  <dcterms:modified xsi:type="dcterms:W3CDTF">2021-05-05T09:22:43Z</dcterms:modified>
</cp:coreProperties>
</file>